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Nuni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Nuni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bold.fntdata"/><Relationship Id="rId6" Type="http://schemas.openxmlformats.org/officeDocument/2006/relationships/slide" Target="slides/slide1.xml"/><Relationship Id="rId18" Type="http://schemas.openxmlformats.org/officeDocument/2006/relationships/font" Target="fonts/Nuni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a9f0564be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a9f0564be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a9f0564be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a9f0564b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a9f0564be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a9f0564be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a9f0564b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a9f0564b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a9f0564be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a9f0564be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ab48512e5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ab48512e5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a9f0564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a9f0564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a9f0564b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a9f0564b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a9f0564b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a9f0564b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ab48512e5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ab48512e5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a9f0564b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a9f0564b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a9f0564b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a9f0564b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title"/>
          </p:nvPr>
        </p:nvSpPr>
        <p:spPr>
          <a:xfrm>
            <a:off x="311700" y="4266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Group 4: Ayush Singh, Nishi Shah, Prasanth Ramanathan, Shruthi Gopal, Surya Varma </a:t>
            </a:r>
            <a:endParaRPr sz="1800"/>
          </a:p>
        </p:txBody>
      </p:sp>
      <p:pic>
        <p:nvPicPr>
          <p:cNvPr id="129" name="Google Shape;12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04800"/>
            <a:ext cx="8520602" cy="396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3"/>
          <p:cNvSpPr txBox="1"/>
          <p:nvPr/>
        </p:nvSpPr>
        <p:spPr>
          <a:xfrm>
            <a:off x="6312900" y="3407125"/>
            <a:ext cx="2519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n" sz="2400">
                <a:solidFill>
                  <a:srgbClr val="B45F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r>
              <a:rPr b="1" i="1" lang="en" sz="2400" u="sng">
                <a:solidFill>
                  <a:srgbClr val="B45F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Comet </a:t>
            </a:r>
            <a:r>
              <a:rPr b="1" i="1" lang="en" sz="2400" u="sng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Transit</a:t>
            </a:r>
            <a:r>
              <a:rPr b="1" i="1" lang="en" sz="2400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</a:t>
            </a:r>
            <a:endParaRPr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/>
          <p:nvPr>
            <p:ph type="title"/>
          </p:nvPr>
        </p:nvSpPr>
        <p:spPr>
          <a:xfrm>
            <a:off x="445875" y="25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Interface</a:t>
            </a:r>
            <a:endParaRPr b="1"/>
          </a:p>
        </p:txBody>
      </p:sp>
      <p:pic>
        <p:nvPicPr>
          <p:cNvPr id="190" name="Google Shape;19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1300" y="830725"/>
            <a:ext cx="1942050" cy="401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4450" y="861000"/>
            <a:ext cx="1942050" cy="40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8150" y="830725"/>
            <a:ext cx="1850975" cy="401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9850" y="892825"/>
            <a:ext cx="2225925" cy="395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"/>
          <p:cNvSpPr txBox="1"/>
          <p:nvPr>
            <p:ph type="title"/>
          </p:nvPr>
        </p:nvSpPr>
        <p:spPr>
          <a:xfrm>
            <a:off x="623400" y="302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Interface</a:t>
            </a:r>
            <a:endParaRPr b="1"/>
          </a:p>
        </p:txBody>
      </p:sp>
      <p:pic>
        <p:nvPicPr>
          <p:cNvPr id="199" name="Google Shape;19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5913" y="874713"/>
            <a:ext cx="1979012" cy="3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0400" y="874750"/>
            <a:ext cx="1942050" cy="39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8400" y="874725"/>
            <a:ext cx="1942050" cy="3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3"/>
          <p:cNvPicPr preferRelativeResize="0"/>
          <p:nvPr/>
        </p:nvPicPr>
        <p:blipFill rotWithShape="1">
          <a:blip r:embed="rId6">
            <a:alphaModFix/>
          </a:blip>
          <a:srcRect b="-2553" l="0" r="0" t="0"/>
          <a:stretch/>
        </p:blipFill>
        <p:spPr>
          <a:xfrm>
            <a:off x="311600" y="889050"/>
            <a:ext cx="2051325" cy="40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Future Enhancements</a:t>
            </a:r>
            <a:endParaRPr b="1"/>
          </a:p>
        </p:txBody>
      </p:sp>
      <p:sp>
        <p:nvSpPr>
          <p:cNvPr id="208" name="Google Shape;208;p2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Install sensors at major bus stops to automate the crowd density check process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Improve the system by </a:t>
            </a:r>
            <a:r>
              <a:rPr lang="en" sz="1800"/>
              <a:t>predicting</a:t>
            </a:r>
            <a:r>
              <a:rPr lang="en" sz="1800"/>
              <a:t> bus part failures. This will avoid any bus breakdowns.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Improve transit management interface for UTD Dart Officials by creating a standalone app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Contents</a:t>
            </a:r>
            <a:endParaRPr b="1"/>
          </a:p>
        </p:txBody>
      </p:sp>
      <p:sp>
        <p:nvSpPr>
          <p:cNvPr id="136" name="Google Shape;136;p1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Current System: Problem Statement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Proposed System Enhancements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Context Diagram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Interface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Class Diagram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Future Enhancements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925" y="402525"/>
            <a:ext cx="7807574" cy="441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Current System: Problem Statement</a:t>
            </a:r>
            <a:endParaRPr b="1"/>
          </a:p>
        </p:txBody>
      </p:sp>
      <p:sp>
        <p:nvSpPr>
          <p:cNvPr id="149" name="Google Shape;149;p16"/>
          <p:cNvSpPr txBox="1"/>
          <p:nvPr>
            <p:ph idx="1" type="body"/>
          </p:nvPr>
        </p:nvSpPr>
        <p:spPr>
          <a:xfrm>
            <a:off x="819150" y="1600875"/>
            <a:ext cx="7505700" cy="3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UTD DART/Comet Cruisers are often overcrowded resulting in longer wait time for students.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During peak hours, buses get full, due to which some students end up getting delayed for classes.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UTD Mobile App allows students to track bus location. However, t</a:t>
            </a:r>
            <a:r>
              <a:rPr lang="en" sz="1800"/>
              <a:t>he system lacks a feature that can check if the bus is fully or partially filled.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 customized student transit feature that can help students plan on which bus to take for a particular day is currently missing.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At present, the DART officials do not have access to the count of people left to be picked so as to deploy a new bus/van. 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Proposed System Enhancements</a:t>
            </a:r>
            <a:endParaRPr b="1"/>
          </a:p>
        </p:txBody>
      </p:sp>
      <p:sp>
        <p:nvSpPr>
          <p:cNvPr id="155" name="Google Shape;155;p1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Attach sensors to the bus that can report real-time occupancy data to the UTD System.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Color coding feature can help students to decide whether to board the current bus or not.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Map student class schedule to the bus schedule. Based on the prediction, alert/notify students with an ideal boarding time.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Introduce a vehicle deployment system that can cater to the left-out students with a new bus/van.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/>
          <p:nvPr>
            <p:ph type="title"/>
          </p:nvPr>
        </p:nvSpPr>
        <p:spPr>
          <a:xfrm>
            <a:off x="389925" y="400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Context Diagram</a:t>
            </a:r>
            <a:endParaRPr b="1"/>
          </a:p>
        </p:txBody>
      </p:sp>
      <p:pic>
        <p:nvPicPr>
          <p:cNvPr id="161" name="Google Shape;16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350" y="1052825"/>
            <a:ext cx="7369774" cy="37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350" y="1013825"/>
            <a:ext cx="7291800" cy="382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/>
          <p:nvPr>
            <p:ph type="title"/>
          </p:nvPr>
        </p:nvSpPr>
        <p:spPr>
          <a:xfrm>
            <a:off x="282450" y="306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Class Diagram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 txBox="1"/>
          <p:nvPr>
            <p:ph type="title"/>
          </p:nvPr>
        </p:nvSpPr>
        <p:spPr>
          <a:xfrm>
            <a:off x="517300" y="338075"/>
            <a:ext cx="85206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Interface</a:t>
            </a:r>
            <a:endParaRPr b="1"/>
          </a:p>
        </p:txBody>
      </p:sp>
      <p:pic>
        <p:nvPicPr>
          <p:cNvPr id="173" name="Google Shape;17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750" y="1088350"/>
            <a:ext cx="2224975" cy="372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9750" y="1088350"/>
            <a:ext cx="2190532" cy="372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6300" y="1088345"/>
            <a:ext cx="2190525" cy="3721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/>
          <p:nvPr>
            <p:ph type="title"/>
          </p:nvPr>
        </p:nvSpPr>
        <p:spPr>
          <a:xfrm>
            <a:off x="512475" y="302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Interface</a:t>
            </a:r>
            <a:endParaRPr b="1"/>
          </a:p>
        </p:txBody>
      </p:sp>
      <p:pic>
        <p:nvPicPr>
          <p:cNvPr id="181" name="Google Shape;18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1575" y="993025"/>
            <a:ext cx="1944675" cy="376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0350" y="999850"/>
            <a:ext cx="1944675" cy="376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2800" y="999825"/>
            <a:ext cx="1944675" cy="376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475" y="989625"/>
            <a:ext cx="2114850" cy="376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